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8437" y="153108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耶穌真正死復活</a:t>
            </a:r>
            <a:br>
              <a:rPr lang="en-PH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jesus</a:t>
            </a:r>
            <a:r>
              <a:rPr lang="en-US" altLang="zh-TW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 died and lives again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833" y="0"/>
            <a:ext cx="9824668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耶穌成做咱的首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祂今先往咱亦到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I    ta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kau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5.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Soar we now where Christ hath led,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Foll’wing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our exalted Head,</a:t>
            </a:r>
          </a:p>
        </p:txBody>
      </p:sp>
    </p:spTree>
    <p:extLst>
      <p:ext uri="{BB962C8B-B14F-4D97-AF65-F5344CB8AC3E}">
        <p14:creationId xmlns:p14="http://schemas.microsoft.com/office/powerpoint/2010/main" val="1388503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8496" y="170121"/>
            <a:ext cx="10218072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同死同活同升天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榮光尊貴萬萬年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chun-kui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ban-ban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Made like Him, like Him we rise;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Ours the cross, the grave, the skies.</a:t>
            </a:r>
          </a:p>
        </p:txBody>
      </p:sp>
    </p:spTree>
    <p:extLst>
      <p:ext uri="{BB962C8B-B14F-4D97-AF65-F5344CB8AC3E}">
        <p14:creationId xmlns:p14="http://schemas.microsoft.com/office/powerpoint/2010/main" val="2442516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3666" y="170121"/>
            <a:ext cx="9824668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耶穌真正死復活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 chin-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koh-oah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天使世人傳開闊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Thi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sai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se-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thoan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khui-khoah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Christ the Lord is risen today,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Sons of men and angels say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657" y="170121"/>
            <a:ext cx="10026686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感謝吟詩出大聲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gim-si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讚美救主大尊名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		      O-   lo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-chu toa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chun-mia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Raise your joys and triumphs high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Sing ye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heav’ns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and earth reply.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2566" y="170121"/>
            <a:ext cx="9824668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救世功勞今做成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-lo ta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對敵敗陣主戰勝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Tui-tek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pai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tin Chu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thai-ia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Love’s redeeming work is done,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Fought the 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ight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 the battle won;</a:t>
            </a:r>
          </a:p>
        </p:txBody>
      </p:sp>
    </p:spTree>
    <p:extLst>
      <p:ext uri="{BB962C8B-B14F-4D97-AF65-F5344CB8AC3E}">
        <p14:creationId xmlns:p14="http://schemas.microsoft.com/office/powerpoint/2010/main" val="4063245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2545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贖罪一次就清楚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Siok-choe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chheng-chho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耶穌不須再受苦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 so   m-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siu-kho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Lo, our Sun’ eclipse is o’er;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Lo, He sets in blood no more.</a:t>
            </a:r>
          </a:p>
        </p:txBody>
      </p:sp>
    </p:spTree>
    <p:extLst>
      <p:ext uri="{BB962C8B-B14F-4D97-AF65-F5344CB8AC3E}">
        <p14:creationId xmlns:p14="http://schemas.microsoft.com/office/powerpoint/2010/main" val="4242395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3666" y="170121"/>
            <a:ext cx="9824668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封石設兵空服勞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-boa,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禁主出墓無奈何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Kim Chu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bong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ta-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Vain the stone, the watch the seal,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Christ hath burst the gate of hell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726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5564" y="0"/>
            <a:ext cx="9760872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耶穌復活無再死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koh-oah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魔鬼計窮誤自己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Mo-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kiong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ngo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Death in vain forbids His rise;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Christ hath opened paradise.</a:t>
            </a:r>
          </a:p>
        </p:txBody>
      </p:sp>
    </p:spTree>
    <p:extLst>
      <p:ext uri="{BB962C8B-B14F-4D97-AF65-F5344CB8AC3E}">
        <p14:creationId xmlns:p14="http://schemas.microsoft.com/office/powerpoint/2010/main" val="1575998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3666" y="0"/>
            <a:ext cx="9824668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基督用死救靈魂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Ki-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leng-hun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咱人靠祂免沉淪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Lan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I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bian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tim-lun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4.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Lives again our glorious King;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Where O death, is now thy sting?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619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056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救主攻破陰府門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kong-phoa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替咱開路到樂園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-lo kau Lok-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Once He died our souls to save;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Where thy victory, O grave?</a:t>
            </a:r>
          </a:p>
        </p:txBody>
      </p:sp>
    </p:spTree>
    <p:extLst>
      <p:ext uri="{BB962C8B-B14F-4D97-AF65-F5344CB8AC3E}">
        <p14:creationId xmlns:p14="http://schemas.microsoft.com/office/powerpoint/2010/main" val="23851432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1699</TotalTime>
  <Words>476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DFKai-SB</vt:lpstr>
      <vt:lpstr>Arial</vt:lpstr>
      <vt:lpstr>Candara</vt:lpstr>
      <vt:lpstr>Tw Cen MT</vt:lpstr>
      <vt:lpstr>Circuit</vt:lpstr>
      <vt:lpstr>耶穌真正死復活 jesus died and lives again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218</cp:revision>
  <dcterms:created xsi:type="dcterms:W3CDTF">2020-01-10T06:25:13Z</dcterms:created>
  <dcterms:modified xsi:type="dcterms:W3CDTF">2020-08-14T05:37:00Z</dcterms:modified>
</cp:coreProperties>
</file>